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8"/>
  </p:notesMasterIdLst>
  <p:handoutMasterIdLst>
    <p:handoutMasterId r:id="rId59"/>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358" r:id="rId33"/>
    <p:sldId id="359" r:id="rId34"/>
    <p:sldId id="360" r:id="rId35"/>
    <p:sldId id="361" r:id="rId36"/>
    <p:sldId id="362" r:id="rId37"/>
    <p:sldId id="405" r:id="rId38"/>
    <p:sldId id="365" r:id="rId39"/>
    <p:sldId id="411" r:id="rId40"/>
    <p:sldId id="412" r:id="rId41"/>
    <p:sldId id="413" r:id="rId42"/>
    <p:sldId id="364" r:id="rId43"/>
    <p:sldId id="414" r:id="rId44"/>
    <p:sldId id="363" r:id="rId45"/>
    <p:sldId id="367" r:id="rId46"/>
    <p:sldId id="407" r:id="rId47"/>
    <p:sldId id="408" r:id="rId48"/>
    <p:sldId id="368" r:id="rId49"/>
    <p:sldId id="390" r:id="rId50"/>
    <p:sldId id="391" r:id="rId51"/>
    <p:sldId id="392" r:id="rId52"/>
    <p:sldId id="393" r:id="rId53"/>
    <p:sldId id="394" r:id="rId54"/>
    <p:sldId id="395" r:id="rId55"/>
    <p:sldId id="396" r:id="rId56"/>
    <p:sldId id="417" r:id="rId57"/>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87" d="100"/>
          <a:sy n="87" d="100"/>
        </p:scale>
        <p:origin x="-1374"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xmlns=""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xmlns=""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xmlns=""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45515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xmlns=""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xmlns=""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xmlns=""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extLst>
      <p:ext uri="{BB962C8B-B14F-4D97-AF65-F5344CB8AC3E}">
        <p14:creationId xmlns:p14="http://schemas.microsoft.com/office/powerpoint/2010/main" val="16226250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xmlns=""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xmlns=""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xmlns=""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xmlns=""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xmlns=""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xmlns=""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xmlns=""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xmlns=""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xmlns=""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xmlns=""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xmlns=""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xmlns=""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xmlns=""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xmlns=""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xmlns=""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xmlns=""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xmlns=""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xmlns=""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xmlns=""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xmlns=""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xmlns=""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xmlns=""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xmlns=""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xmlns=""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xmlns=""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xmlns=""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xmlns=""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xmlns=""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xmlns=""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xmlns=""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xmlns=""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xmlns=""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xmlns=""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xmlns=""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xmlns=""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xmlns=""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xmlns=""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xmlns=""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xmlns=""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xmlns=""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xmlns=""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xmlns=""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xmlns=""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xmlns=""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xmlns=""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xmlns=""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xmlns=""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xmlns=""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xmlns=""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xmlns=""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xmlns=""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xmlns=""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xmlns=""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xmlns=""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xmlns=""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xmlns=""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xmlns=""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xmlns=""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xmlns=""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xmlns=""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xmlns=""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xmlns=""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xmlns=""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xmlns=""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xmlns=""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xmlns=""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xmlns=""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xmlns=""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xmlns=""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xmlns=""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xmlns=""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xmlns=""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xmlns=""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xmlns=""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xmlns=""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xmlns=""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xmlns=""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xmlns=""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xmlns=""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xmlns=""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xmlns=""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xmlns=""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xmlns=""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xmlns=""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xmlns=""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xmlns=""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xmlns=""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xmlns=""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xmlns=""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xmlns=""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xmlns=""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xmlns=""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xmlns=""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xmlns=""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xmlns=""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xmlns=""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xmlns=""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xmlns=""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xmlns=""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xmlns=""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xmlns=""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xmlns=""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xmlns=""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xmlns=""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xmlns=""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xmlns=""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xmlns=""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xmlns=""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xmlns=""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xmlns=""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xmlns=""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xmlns=""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xmlns=""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xmlns=""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xmlns=""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xmlns=""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xmlns=""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xmlns=""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xmlns=""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xmlns=""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xmlns=""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xmlns=""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xmlns=""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xmlns=""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xmlns=""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xmlns=""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xmlns=""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xmlns=""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xmlns=""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xmlns=""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xmlns=""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xmlns=""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xmlns=""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xmlns=""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r>
              <a:rPr lang="en-US" altLang="en-US" sz="1600"/>
              <a:t/>
            </a:r>
            <a:br>
              <a:rPr lang="en-US" altLang="en-US" sz="1600"/>
            </a:br>
            <a:r>
              <a:rPr lang="en-US" altLang="en-US" sz="1600"/>
              <a:t/>
            </a:r>
            <a:br>
              <a:rPr lang="en-US" altLang="en-US" sz="1600"/>
            </a:br>
            <a:r>
              <a:rPr lang="en-US" altLang="en-US" sz="1600"/>
              <a:t/>
            </a:r>
            <a:br>
              <a:rPr lang="en-US" altLang="en-US" sz="1600"/>
            </a:br>
            <a:r>
              <a:rPr lang="en-US" altLang="en-US" sz="1600"/>
              <a:t/>
            </a: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xmlns=""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xmlns=""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xmlns=""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xmlns=""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xmlns=""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xmlns=""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xmlns=""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xmlns=""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xmlns=""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xmlns=""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xmlns=""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9"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xmlns=""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xmlns=""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xmlns=""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xmlns=""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xmlns=""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xmlns=""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xmlns=""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xmlns=""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xmlns=""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xmlns=""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xmlns=""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xmlns=""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xmlns=""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xmlns=""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xmlns=""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xmlns=""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xmlns=""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xmlns=""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xmlns=""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xmlns=""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xmlns=""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xmlns=""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xmlns=""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xmlns=""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xmlns=""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xmlns=""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xmlns=""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xmlns=""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xmlns=""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xmlns=""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xmlns=""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xmlns=""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xmlns=""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xmlns=""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xmlns=""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xmlns=""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xmlns=""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xmlns=""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xmlns=""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xmlns=""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xmlns=""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xmlns=""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xmlns=""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xmlns=""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xmlns=""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xmlns=""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xmlns=""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xmlns=""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xmlns=""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xmlns=""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xmlns=""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xmlns=""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xmlns=""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xmlns=""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xmlns=""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xmlns=""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xmlns=""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xmlns=""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xmlns=""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xmlns=""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xmlns=""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xmlns=""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xmlns=""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xmlns=""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r>
              <a:rPr lang="en-US" altLang="en-US" dirty="0"/>
              <a:t/>
            </a: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r>
              <a:rPr lang="en-US" altLang="en-US" dirty="0"/>
              <a:t/>
            </a:r>
            <a:br>
              <a:rPr lang="en-US" altLang="en-US" dirty="0"/>
            </a:br>
            <a:r>
              <a:rPr lang="en-US" altLang="en-US" dirty="0"/>
              <a:t/>
            </a:r>
            <a:br>
              <a:rPr lang="en-US" altLang="en-US" dirty="0"/>
            </a:br>
            <a:endParaRPr lang="en-US" altLang="en-US" dirty="0"/>
          </a:p>
        </p:txBody>
      </p:sp>
      <p:pic>
        <p:nvPicPr>
          <p:cNvPr id="77827" name="Picture 4">
            <a:extLst>
              <a:ext uri="{FF2B5EF4-FFF2-40B4-BE49-F238E27FC236}">
                <a16:creationId xmlns:a16="http://schemas.microsoft.com/office/drawing/2014/main" xmlns=""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xmlns=""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xmlns=""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xmlns=""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xmlns=""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xmlns=""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xmlns=""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xmlns=""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xmlns=""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xmlns=""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xmlns=""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xmlns=""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xmlns=""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xmlns="" id="{34CD1F8D-2BA1-4930-8ADE-493EC0B780E9}"/>
              </a:ext>
            </a:extLst>
          </p:cNvPr>
          <p:cNvSpPr>
            <a:spLocks noGrp="1"/>
          </p:cNvSpPr>
          <p:nvPr>
            <p:ph type="title"/>
          </p:nvPr>
        </p:nvSpPr>
        <p:spPr>
          <a:xfrm>
            <a:off x="412750" y="147991"/>
            <a:ext cx="8229600" cy="576262"/>
          </a:xfrm>
        </p:spPr>
        <p:txBody>
          <a:bodyPr/>
          <a:lstStyle/>
          <a:p>
            <a:r>
              <a:rPr lang="en-US" altLang="en-US" dirty="0"/>
              <a:t/>
            </a:r>
            <a:br>
              <a:rPr lang="en-US" altLang="en-US" dirty="0"/>
            </a:br>
            <a:r>
              <a:rPr lang="en-US" altLang="en-US" dirty="0"/>
              <a:t>Interrupt Latency</a:t>
            </a:r>
          </a:p>
        </p:txBody>
      </p:sp>
      <p:pic>
        <p:nvPicPr>
          <p:cNvPr id="89090" name="Picture 2">
            <a:extLst>
              <a:ext uri="{FF2B5EF4-FFF2-40B4-BE49-F238E27FC236}">
                <a16:creationId xmlns:a16="http://schemas.microsoft.com/office/drawing/2014/main" xmlns=""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xmlns="" id="{AF98D939-2EF6-4D46-8A76-119BAF4701CB}"/>
              </a:ext>
            </a:extLst>
          </p:cNvPr>
          <p:cNvSpPr>
            <a:spLocks noGrp="1"/>
          </p:cNvSpPr>
          <p:nvPr>
            <p:ph type="title"/>
          </p:nvPr>
        </p:nvSpPr>
        <p:spPr>
          <a:xfrm>
            <a:off x="806450" y="104987"/>
            <a:ext cx="7821613" cy="576263"/>
          </a:xfrm>
        </p:spPr>
        <p:txBody>
          <a:bodyPr/>
          <a:lstStyle/>
          <a:p>
            <a:pPr eaLnBrk="1" hangingPunct="1"/>
            <a:r>
              <a:rPr lang="en-US" altLang="en-US" dirty="0"/>
              <a:t/>
            </a:r>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xmlns=""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xmlns=""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xmlns=""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xmlns=""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xmlns=""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xmlns=""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xmlns=""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xmlns=""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xmlns=""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xmlns=""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xmlns=""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xmlns=""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xmlns=""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xmlns=""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xmlns=""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xmlns=""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xmlns=""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xmlns=""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xmlns=""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xmlns=""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xmlns=""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xmlns=""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xmlns=""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xmlns=""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xmlns=""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xmlns=""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xmlns=""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xmlns=""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13324</TotalTime>
  <Words>2197</Words>
  <Application>Microsoft Office PowerPoint</Application>
  <PresentationFormat>On-screen Show (4:3)</PresentationFormat>
  <Paragraphs>428</Paragraphs>
  <Slides>56</Slides>
  <Notes>47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Windows User</cp:lastModifiedBy>
  <cp:revision>254</cp:revision>
  <cp:lastPrinted>2013-09-10T17:57:57Z</cp:lastPrinted>
  <dcterms:created xsi:type="dcterms:W3CDTF">2011-01-13T23:43:38Z</dcterms:created>
  <dcterms:modified xsi:type="dcterms:W3CDTF">2021-03-21T14:32:09Z</dcterms:modified>
</cp:coreProperties>
</file>